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81" r:id="rId9"/>
    <p:sldId id="282" r:id="rId10"/>
    <p:sldId id="273" r:id="rId11"/>
    <p:sldId id="269" r:id="rId12"/>
    <p:sldId id="276" r:id="rId13"/>
    <p:sldId id="277" r:id="rId14"/>
    <p:sldId id="274" r:id="rId15"/>
    <p:sldId id="278" r:id="rId16"/>
    <p:sldId id="275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T Commons Pro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9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63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67.png"/><Relationship Id="rId7" Type="http://schemas.openxmlformats.org/officeDocument/2006/relationships/image" Target="../media/image27.png"/><Relationship Id="rId12" Type="http://schemas.openxmlformats.org/officeDocument/2006/relationships/image" Target="../media/image7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72.svg"/><Relationship Id="rId4" Type="http://schemas.openxmlformats.org/officeDocument/2006/relationships/image" Target="../media/image68.sv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31.png"/><Relationship Id="rId5" Type="http://schemas.openxmlformats.org/officeDocument/2006/relationships/image" Target="../media/image37.png"/><Relationship Id="rId10" Type="http://schemas.openxmlformats.org/officeDocument/2006/relationships/image" Target="../media/image30.svg"/><Relationship Id="rId4" Type="http://schemas.openxmlformats.org/officeDocument/2006/relationships/image" Target="../media/image36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40.svg"/><Relationship Id="rId2" Type="http://schemas.openxmlformats.org/officeDocument/2006/relationships/image" Target="../media/image1.jpe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image" Target="../media/image26.svg"/><Relationship Id="rId4" Type="http://schemas.openxmlformats.org/officeDocument/2006/relationships/image" Target="../media/image28.svg"/><Relationship Id="rId9" Type="http://schemas.openxmlformats.org/officeDocument/2006/relationships/image" Target="../media/image25.png"/><Relationship Id="rId1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29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28.svg"/><Relationship Id="rId2" Type="http://schemas.openxmlformats.org/officeDocument/2006/relationships/image" Target="../media/image1.jpe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7.png"/><Relationship Id="rId5" Type="http://schemas.openxmlformats.org/officeDocument/2006/relationships/image" Target="../media/image37.png"/><Relationship Id="rId15" Type="http://schemas.openxmlformats.org/officeDocument/2006/relationships/image" Target="../media/image33.png"/><Relationship Id="rId10" Type="http://schemas.openxmlformats.org/officeDocument/2006/relationships/image" Target="../media/image48.svg"/><Relationship Id="rId4" Type="http://schemas.openxmlformats.org/officeDocument/2006/relationships/image" Target="../media/image44.svg"/><Relationship Id="rId9" Type="http://schemas.openxmlformats.org/officeDocument/2006/relationships/image" Target="../media/image47.png"/><Relationship Id="rId1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70617" y="537871"/>
            <a:ext cx="2072297" cy="1989405"/>
          </a:xfrm>
          <a:custGeom>
            <a:avLst/>
            <a:gdLst/>
            <a:ahLst/>
            <a:cxnLst/>
            <a:rect l="l" t="t" r="r" b="b"/>
            <a:pathLst>
              <a:path w="2072297" h="1989405">
                <a:moveTo>
                  <a:pt x="0" y="0"/>
                </a:moveTo>
                <a:lnTo>
                  <a:pt x="2072297" y="0"/>
                </a:lnTo>
                <a:lnTo>
                  <a:pt x="2072297" y="1989406"/>
                </a:lnTo>
                <a:lnTo>
                  <a:pt x="0" y="198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007074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007074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9138" y="7479498"/>
            <a:ext cx="8115300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BARSANTI PATRICK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4973299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Control Action:	 with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F48CD819-D384-94C0-EC5B-43EFD82EB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72628" y="2109935"/>
            <a:ext cx="1000363" cy="285818"/>
          </a:xfrm>
          <a:prstGeom prst="rect">
            <a:avLst/>
          </a:prstGeom>
        </p:spPr>
      </p:pic>
      <p:sp>
        <p:nvSpPr>
          <p:cNvPr id="13" name="Triangolo isoscele 23">
            <a:extLst>
              <a:ext uri="{FF2B5EF4-FFF2-40B4-BE49-F238E27FC236}">
                <a16:creationId xmlns:a16="http://schemas.microsoft.com/office/drawing/2014/main" id="{C9775893-3B84-DEA6-7C69-B6BE5D19D145}"/>
              </a:ext>
            </a:extLst>
          </p:cNvPr>
          <p:cNvSpPr/>
          <p:nvPr/>
        </p:nvSpPr>
        <p:spPr>
          <a:xfrm rot="15319407">
            <a:off x="4438089" y="2803136"/>
            <a:ext cx="5349443" cy="6914585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5346948 h 6705219"/>
              <a:gd name="connsiteX1" fmla="*/ 2402738 w 5342371"/>
              <a:gd name="connsiteY1" fmla="*/ 0 h 6705219"/>
              <a:gd name="connsiteX2" fmla="*/ 5342371 w 5342371"/>
              <a:gd name="connsiteY2" fmla="*/ 6705219 h 6705219"/>
              <a:gd name="connsiteX3" fmla="*/ 0 w 5342371"/>
              <a:gd name="connsiteY3" fmla="*/ 5346948 h 6705219"/>
              <a:gd name="connsiteX0" fmla="*/ 0 w 5342371"/>
              <a:gd name="connsiteY0" fmla="*/ 5062660 h 6420931"/>
              <a:gd name="connsiteX1" fmla="*/ 2288807 w 5342371"/>
              <a:gd name="connsiteY1" fmla="*/ 0 h 6420931"/>
              <a:gd name="connsiteX2" fmla="*/ 5342371 w 5342371"/>
              <a:gd name="connsiteY2" fmla="*/ 6420931 h 6420931"/>
              <a:gd name="connsiteX3" fmla="*/ 0 w 5342371"/>
              <a:gd name="connsiteY3" fmla="*/ 5062660 h 6420931"/>
              <a:gd name="connsiteX0" fmla="*/ 0 w 5342371"/>
              <a:gd name="connsiteY0" fmla="*/ 5534171 h 6892442"/>
              <a:gd name="connsiteX1" fmla="*/ 2390833 w 5342371"/>
              <a:gd name="connsiteY1" fmla="*/ 0 h 6892442"/>
              <a:gd name="connsiteX2" fmla="*/ 5342371 w 5342371"/>
              <a:gd name="connsiteY2" fmla="*/ 6892442 h 6892442"/>
              <a:gd name="connsiteX3" fmla="*/ 0 w 5342371"/>
              <a:gd name="connsiteY3" fmla="*/ 5534171 h 689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6892442">
                <a:moveTo>
                  <a:pt x="0" y="5534171"/>
                </a:moveTo>
                <a:lnTo>
                  <a:pt x="2390833" y="0"/>
                </a:lnTo>
                <a:lnTo>
                  <a:pt x="5342371" y="6892442"/>
                </a:lnTo>
                <a:lnTo>
                  <a:pt x="0" y="5534171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08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Unconstrained MPC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1BB23E-7F8D-8B41-0044-192034BD069C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83534589-78C0-8EBD-689C-E790B60CD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</p:spTree>
    <p:extLst>
      <p:ext uri="{BB962C8B-B14F-4D97-AF65-F5344CB8AC3E}">
        <p14:creationId xmlns:p14="http://schemas.microsoft.com/office/powerpoint/2010/main" val="240518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E53277D-CC73-2E91-DA34-0081B195E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9E4F22E-3950-57C7-EFA3-A8BCABE27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01" y="8573429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20FF5C-4E67-CA42-87E0-2CE60BBFB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7764" y="2109542"/>
            <a:ext cx="1828800" cy="438912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C4A6D364-D804-00C5-9DB3-3F6E6E1B5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99643" y="2109542"/>
            <a:ext cx="3162095" cy="4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9EE92E6-82B2-7BA8-3534-49CB9D5EC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116581" y="8671561"/>
            <a:ext cx="1158237" cy="434339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B5FE27FD-6D4E-11E5-0E72-F346CCD00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8271" y="8636897"/>
            <a:ext cx="1106440" cy="477287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B66A1C78-3F9F-10F1-9218-784775323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29200" y="8695266"/>
            <a:ext cx="4543784" cy="4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 dirty="0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 dirty="0">
                <a:solidFill>
                  <a:srgbClr val="DDEBDA"/>
                </a:solidFill>
                <a:latin typeface="TT Commons Pro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423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DDEBDA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C6D6DE6-44B3-FEE6-F6CF-50D966F13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5771" y="5885327"/>
            <a:ext cx="3836457" cy="3836457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293797"/>
            <a:ext cx="12127137" cy="4947271"/>
            <a:chOff x="0" y="123825"/>
            <a:chExt cx="16169516" cy="6596361"/>
          </a:xfrm>
        </p:grpSpPr>
        <p:sp>
          <p:nvSpPr>
            <p:cNvPr id="8" name="TextBox 8"/>
            <p:cNvSpPr txBox="1"/>
            <p:nvPr/>
          </p:nvSpPr>
          <p:spPr>
            <a:xfrm>
              <a:off x="0" y="1373937"/>
              <a:ext cx="16169516" cy="5346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13435" lvl="1" indent="-457200">
                <a:lnSpc>
                  <a:spcPts val="5280"/>
                </a:lnSpc>
                <a:buFont typeface="Arial" panose="020B0604020202020204" pitchFamily="34" charset="0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The Model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LQ Control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Unconstrained MPC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MPC with Control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MPC with State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MPC with Kalman Filter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6C6BD86E-30DE-630F-7FB5-3697282C7FEE}"/>
              </a:ext>
            </a:extLst>
          </p:cNvPr>
          <p:cNvSpPr txBox="1"/>
          <p:nvPr/>
        </p:nvSpPr>
        <p:spPr>
          <a:xfrm>
            <a:off x="990600" y="-419325"/>
            <a:ext cx="142494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We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will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discuss</a:t>
            </a:r>
            <a:endParaRPr lang="it-IT" sz="8844" dirty="0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480693" y="9296400"/>
            <a:ext cx="3262221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1121569"/>
            <a:ext cx="12174762" cy="3694460"/>
            <a:chOff x="0" y="123825"/>
            <a:chExt cx="16233016" cy="4925944"/>
          </a:xfrm>
        </p:grpSpPr>
        <p:sp>
          <p:nvSpPr>
            <p:cNvPr id="10" name="TextBox 10"/>
            <p:cNvSpPr txBox="1"/>
            <p:nvPr/>
          </p:nvSpPr>
          <p:spPr>
            <a:xfrm>
              <a:off x="63500" y="1359960"/>
              <a:ext cx="16169516" cy="3689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was to create a stabilizing controller for a low-frequency permanent-magnet DC motor.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FA93CB5-90DB-142A-431D-F00412C2C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4355043"/>
            <a:ext cx="5257800" cy="5257800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FEB62DA9-4342-44FF-29AF-286A58099653}"/>
              </a:ext>
            </a:extLst>
          </p:cNvPr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Our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goal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80811" y="4762853"/>
            <a:ext cx="4262105" cy="1030654"/>
          </a:xfrm>
          <a:custGeom>
            <a:avLst/>
            <a:gdLst/>
            <a:ahLst/>
            <a:cxnLst/>
            <a:rect l="l" t="t" r="r" b="b"/>
            <a:pathLst>
              <a:path w="4262105" h="1030654">
                <a:moveTo>
                  <a:pt x="0" y="0"/>
                </a:moveTo>
                <a:lnTo>
                  <a:pt x="4262105" y="0"/>
                </a:lnTo>
                <a:lnTo>
                  <a:pt x="426210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0547" y="4762323"/>
            <a:ext cx="1961453" cy="1030654"/>
          </a:xfrm>
          <a:custGeom>
            <a:avLst/>
            <a:gdLst/>
            <a:ahLst/>
            <a:cxnLst/>
            <a:rect l="l" t="t" r="r" b="b"/>
            <a:pathLst>
              <a:path w="1961453" h="1030654">
                <a:moveTo>
                  <a:pt x="0" y="0"/>
                </a:moveTo>
                <a:lnTo>
                  <a:pt x="1961453" y="0"/>
                </a:lnTo>
                <a:lnTo>
                  <a:pt x="1961453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0811" y="6375845"/>
            <a:ext cx="2017295" cy="1030654"/>
          </a:xfrm>
          <a:custGeom>
            <a:avLst/>
            <a:gdLst/>
            <a:ahLst/>
            <a:cxnLst/>
            <a:rect l="l" t="t" r="r" b="b"/>
            <a:pathLst>
              <a:path w="2017295" h="1030654">
                <a:moveTo>
                  <a:pt x="0" y="0"/>
                </a:moveTo>
                <a:lnTo>
                  <a:pt x="2017295" y="0"/>
                </a:lnTo>
                <a:lnTo>
                  <a:pt x="201729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34056" y="6355557"/>
            <a:ext cx="1483927" cy="1030654"/>
          </a:xfrm>
          <a:custGeom>
            <a:avLst/>
            <a:gdLst/>
            <a:ahLst/>
            <a:cxnLst/>
            <a:rect l="l" t="t" r="r" b="b"/>
            <a:pathLst>
              <a:path w="1483927" h="1030654">
                <a:moveTo>
                  <a:pt x="0" y="0"/>
                </a:moveTo>
                <a:lnTo>
                  <a:pt x="1483927" y="0"/>
                </a:lnTo>
                <a:lnTo>
                  <a:pt x="1483927" y="1030654"/>
                </a:lnTo>
                <a:lnTo>
                  <a:pt x="0" y="1030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83292" y="2651531"/>
            <a:ext cx="5945092" cy="5253299"/>
          </a:xfrm>
          <a:custGeom>
            <a:avLst/>
            <a:gdLst/>
            <a:ahLst/>
            <a:cxnLst/>
            <a:rect l="l" t="t" r="r" b="b"/>
            <a:pathLst>
              <a:path w="4936777" h="4362315">
                <a:moveTo>
                  <a:pt x="0" y="0"/>
                </a:moveTo>
                <a:lnTo>
                  <a:pt x="4936777" y="0"/>
                </a:lnTo>
                <a:lnTo>
                  <a:pt x="4936777" y="4362316"/>
                </a:lnTo>
                <a:lnTo>
                  <a:pt x="0" y="4362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dirty="0"/>
          </a:p>
          <a:p>
            <a:pPr>
              <a:lnSpc>
                <a:spcPts val="9375"/>
              </a:lnSpc>
            </a:pPr>
            <a:r>
              <a:rPr lang="en-US" sz="8844" dirty="0">
                <a:solidFill>
                  <a:srgbClr val="007074"/>
                </a:solidFill>
                <a:latin typeface="TT Commons Pro Bold"/>
              </a:rPr>
              <a:t>The Model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BFE821B-F3E1-7544-7FB2-666C5B476984}"/>
              </a:ext>
            </a:extLst>
          </p:cNvPr>
          <p:cNvSpPr txBox="1"/>
          <p:nvPr/>
        </p:nvSpPr>
        <p:spPr>
          <a:xfrm>
            <a:off x="968747" y="780694"/>
            <a:ext cx="1077487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9F4AD9A2-1727-7A78-4E44-4F47350281CA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is as follows: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53130F6E-8039-F526-824C-FD160E96C8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0811" y="8119164"/>
            <a:ext cx="1438122" cy="103065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FD98EF45-2DB1-F7AB-0DAB-AA7C75218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5086" y="7993136"/>
            <a:ext cx="5266914" cy="1065828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121A020B-5E8F-9A73-F556-1E6A0CD456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51251" y="2851495"/>
            <a:ext cx="7480791" cy="1584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13049" y="4017917"/>
            <a:ext cx="5348396" cy="3659227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73809"/>
              <a:gd name="connsiteY0" fmla="*/ 2281878 h 3561968"/>
              <a:gd name="connsiteX1" fmla="*/ 1739588 w 5373809"/>
              <a:gd name="connsiteY1" fmla="*/ 0 h 3561968"/>
              <a:gd name="connsiteX2" fmla="*/ 5373809 w 5373809"/>
              <a:gd name="connsiteY2" fmla="*/ 3561968 h 3561968"/>
              <a:gd name="connsiteX3" fmla="*/ 0 w 5373809"/>
              <a:gd name="connsiteY3" fmla="*/ 2281878 h 3561968"/>
              <a:gd name="connsiteX0" fmla="*/ 0 w 5373809"/>
              <a:gd name="connsiteY0" fmla="*/ 2236077 h 3516167"/>
              <a:gd name="connsiteX1" fmla="*/ 1616958 w 5373809"/>
              <a:gd name="connsiteY1" fmla="*/ 0 h 3516167"/>
              <a:gd name="connsiteX2" fmla="*/ 5373809 w 5373809"/>
              <a:gd name="connsiteY2" fmla="*/ 3516167 h 3516167"/>
              <a:gd name="connsiteX3" fmla="*/ 0 w 5373809"/>
              <a:gd name="connsiteY3" fmla="*/ 2236077 h 3516167"/>
              <a:gd name="connsiteX0" fmla="*/ 0 w 5367189"/>
              <a:gd name="connsiteY0" fmla="*/ 2199888 h 3516167"/>
              <a:gd name="connsiteX1" fmla="*/ 1610338 w 5367189"/>
              <a:gd name="connsiteY1" fmla="*/ 0 h 3516167"/>
              <a:gd name="connsiteX2" fmla="*/ 5367189 w 5367189"/>
              <a:gd name="connsiteY2" fmla="*/ 3516167 h 3516167"/>
              <a:gd name="connsiteX3" fmla="*/ 0 w 5367189"/>
              <a:gd name="connsiteY3" fmla="*/ 2199888 h 3516167"/>
              <a:gd name="connsiteX0" fmla="*/ 0 w 5378993"/>
              <a:gd name="connsiteY0" fmla="*/ 2182743 h 3516167"/>
              <a:gd name="connsiteX1" fmla="*/ 1622142 w 5378993"/>
              <a:gd name="connsiteY1" fmla="*/ 0 h 3516167"/>
              <a:gd name="connsiteX2" fmla="*/ 5378993 w 5378993"/>
              <a:gd name="connsiteY2" fmla="*/ 3516167 h 3516167"/>
              <a:gd name="connsiteX3" fmla="*/ 0 w 5378993"/>
              <a:gd name="connsiteY3" fmla="*/ 2182743 h 351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8993" h="3516167">
                <a:moveTo>
                  <a:pt x="0" y="2182743"/>
                </a:moveTo>
                <a:lnTo>
                  <a:pt x="1622142" y="0"/>
                </a:lnTo>
                <a:lnTo>
                  <a:pt x="5378993" y="3516167"/>
                </a:lnTo>
                <a:lnTo>
                  <a:pt x="0" y="2182743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BDB2CFA9-1D69-D30C-C7C1-6BD396D2A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7099" y="8598391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3AE7D010-722F-3CAB-8A31-4347219FE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9078" y="8977777"/>
            <a:ext cx="1000363" cy="285818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207E18BD-2DF9-7FC4-C61F-2867538134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4394" y="847633"/>
            <a:ext cx="5777344" cy="1084485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09C528CB-E003-6C43-8F85-EFB0EB3B41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4647" y="8598391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37519" y="3479758"/>
            <a:ext cx="5349443" cy="360783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2259390 h 3617661"/>
              <a:gd name="connsiteX1" fmla="*/ 1670320 w 5342371"/>
              <a:gd name="connsiteY1" fmla="*/ 0 h 3617661"/>
              <a:gd name="connsiteX2" fmla="*/ 5342371 w 5342371"/>
              <a:gd name="connsiteY2" fmla="*/ 3617661 h 3617661"/>
              <a:gd name="connsiteX3" fmla="*/ 0 w 5342371"/>
              <a:gd name="connsiteY3" fmla="*/ 2259390 h 3617661"/>
              <a:gd name="connsiteX0" fmla="*/ 0 w 5342371"/>
              <a:gd name="connsiteY0" fmla="*/ 2238007 h 3596278"/>
              <a:gd name="connsiteX1" fmla="*/ 1660338 w 5342371"/>
              <a:gd name="connsiteY1" fmla="*/ 0 h 3596278"/>
              <a:gd name="connsiteX2" fmla="*/ 5342371 w 5342371"/>
              <a:gd name="connsiteY2" fmla="*/ 3596278 h 3596278"/>
              <a:gd name="connsiteX3" fmla="*/ 0 w 5342371"/>
              <a:gd name="connsiteY3" fmla="*/ 2238007 h 35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96278">
                <a:moveTo>
                  <a:pt x="0" y="2238007"/>
                </a:moveTo>
                <a:lnTo>
                  <a:pt x="1660338" y="0"/>
                </a:lnTo>
                <a:lnTo>
                  <a:pt x="5342371" y="3596278"/>
                </a:lnTo>
                <a:lnTo>
                  <a:pt x="0" y="223800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80673659-76DE-5BE8-31D6-7A5995F25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7099" y="8598391"/>
            <a:ext cx="2629890" cy="974873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D89E0D7E-6F08-9C9F-A450-E6A822094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9078" y="8977777"/>
            <a:ext cx="1000363" cy="285818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96650C15-302D-1C06-0AFA-5B13197B70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4394" y="847633"/>
            <a:ext cx="5777344" cy="1084485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0212CD30-A550-31D2-EB67-CDB977EF4F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4647" y="8598391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3408381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					     With disturbances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B88B8C1-92EA-816C-CB3A-65F373680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9018" y="1752443"/>
            <a:ext cx="2629890" cy="974873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460D3B4-CB3D-BB63-DDA4-D839161BC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997" y="2131829"/>
            <a:ext cx="1000363" cy="285818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140D7BEC-42DB-306D-F8F9-40270622755A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AFEFDBA8-E991-FAD4-0386-965A11BC8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18D69225-BA87-95D0-F052-2BAC14950B8B}"/>
              </a:ext>
            </a:extLst>
          </p:cNvPr>
          <p:cNvSpPr/>
          <p:nvPr/>
        </p:nvSpPr>
        <p:spPr>
          <a:xfrm>
            <a:off x="6336133" y="5381124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F158C0CA-E68C-F9D4-7EAF-885ACE3D03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7219" r="33183"/>
          <a:stretch/>
        </p:blipFill>
        <p:spPr>
          <a:xfrm>
            <a:off x="6422885" y="5469216"/>
            <a:ext cx="2340115" cy="2944852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B32C9B3-E824-EDC8-B51C-4F07238F7CCD}"/>
              </a:ext>
            </a:extLst>
          </p:cNvPr>
          <p:cNvSpPr/>
          <p:nvPr/>
        </p:nvSpPr>
        <p:spPr>
          <a:xfrm>
            <a:off x="9779626" y="2792408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DDAC944F-09F6-CCFD-0AB6-6E32441B27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68371" y="2895850"/>
            <a:ext cx="7104620" cy="532846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2952A91-4737-878E-AE05-16919D30E990}"/>
              </a:ext>
            </a:extLst>
          </p:cNvPr>
          <p:cNvSpPr/>
          <p:nvPr/>
        </p:nvSpPr>
        <p:spPr>
          <a:xfrm>
            <a:off x="15087058" y="5376498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80BA5F36-0626-5C79-55B5-A98F340AE1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019" r="33617"/>
          <a:stretch/>
        </p:blipFill>
        <p:spPr>
          <a:xfrm>
            <a:off x="15168533" y="5469215"/>
            <a:ext cx="2340115" cy="2944852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ABDAD10-3927-AD9F-3900-1577C5783B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030004" y="1730966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2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3408381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					     With disturbances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40D7BEC-42DB-306D-F8F9-40270622755A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AFEFDBA8-E991-FAD4-0386-965A11BC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18D69225-BA87-95D0-F052-2BAC14950B8B}"/>
              </a:ext>
            </a:extLst>
          </p:cNvPr>
          <p:cNvSpPr/>
          <p:nvPr/>
        </p:nvSpPr>
        <p:spPr>
          <a:xfrm>
            <a:off x="6336133" y="5381124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F158C0CA-E68C-F9D4-7EAF-885ACE3D0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74" r="35328"/>
          <a:stretch/>
        </p:blipFill>
        <p:spPr>
          <a:xfrm>
            <a:off x="6422885" y="5469216"/>
            <a:ext cx="2340115" cy="2944852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B32C9B3-E824-EDC8-B51C-4F07238F7CCD}"/>
              </a:ext>
            </a:extLst>
          </p:cNvPr>
          <p:cNvSpPr/>
          <p:nvPr/>
        </p:nvSpPr>
        <p:spPr>
          <a:xfrm>
            <a:off x="9779626" y="2792408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DDAC944F-09F6-CCFD-0AB6-6E32441B2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868371" y="2895850"/>
            <a:ext cx="7104620" cy="532846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2952A91-4737-878E-AE05-16919D30E990}"/>
              </a:ext>
            </a:extLst>
          </p:cNvPr>
          <p:cNvSpPr/>
          <p:nvPr/>
        </p:nvSpPr>
        <p:spPr>
          <a:xfrm>
            <a:off x="15087058" y="5376498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80BA5F36-0626-5C79-55B5-A98F340AE1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939" r="35463"/>
          <a:stretch/>
        </p:blipFill>
        <p:spPr>
          <a:xfrm>
            <a:off x="15168533" y="5469215"/>
            <a:ext cx="2340115" cy="2944852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553A55BB-D132-E47C-F609-0615DA513E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79018" y="1752443"/>
            <a:ext cx="2629890" cy="974873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48CE1295-A57D-8C2F-EE3B-4AB3D4DD5C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80997" y="2131829"/>
            <a:ext cx="1000363" cy="285818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51A8D153-4FDD-0B07-E491-CAEF24B9E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030004" y="1730966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62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Personalizzato</PresentationFormat>
  <Paragraphs>94</Paragraphs>
  <Slides>16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Libre Baskerville Bold Italics</vt:lpstr>
      <vt:lpstr>Arial</vt:lpstr>
      <vt:lpstr>TT Commons Pro Bold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</dc:title>
  <cp:lastModifiedBy>RAGNI MATTEO</cp:lastModifiedBy>
  <cp:revision>27</cp:revision>
  <dcterms:created xsi:type="dcterms:W3CDTF">2006-08-16T00:00:00Z</dcterms:created>
  <dcterms:modified xsi:type="dcterms:W3CDTF">2023-06-23T12:58:13Z</dcterms:modified>
  <dc:identifier>DAFkkd0JmJI</dc:identifier>
</cp:coreProperties>
</file>